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09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173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320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486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153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920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725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07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078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131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647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873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3" y="0"/>
            <a:ext cx="91328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842864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Giáo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án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điện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tử</a:t>
            </a:r>
            <a:endParaRPr lang="en-US" sz="5400" b="1" i="0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060" y="10672"/>
            <a:ext cx="651062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i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74913" y="3216275"/>
            <a:ext cx="6353175" cy="21852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Môn</a:t>
            </a:r>
            <a:r>
              <a:rPr lang="en-US" sz="3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i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200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3200" b="1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Tuần</a:t>
            </a:r>
            <a:r>
              <a:rPr lang="en-US" sz="3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en-US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i="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Luyện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Tiếng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Việt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và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vi-VN" sz="40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713" y="414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533400"/>
            <a:ext cx="4191000" cy="1371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 VIỆT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1538" y="2362200"/>
            <a:ext cx="66103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/>
              <a:t>Tập</a:t>
            </a:r>
            <a:r>
              <a:rPr lang="en-US" sz="4400" dirty="0" smtClean="0"/>
              <a:t> </a:t>
            </a:r>
            <a:r>
              <a:rPr lang="en-US" sz="4400" dirty="0" err="1" smtClean="0"/>
              <a:t>đọc</a:t>
            </a:r>
            <a:endParaRPr lang="en-US" sz="4400" dirty="0" smtClean="0"/>
          </a:p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Ông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Mạnh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thắng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Thần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Gió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7" name="Picture 12" descr="D:\PICTURES\A___ẢNH\Hình động\to_gi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62400"/>
            <a:ext cx="4105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24000" y="4344650"/>
            <a:ext cx="57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Cùng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Việt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130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533400"/>
            <a:ext cx="4191000" cy="13716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6400" y="2362200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Bảng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nhân</a:t>
            </a:r>
            <a:r>
              <a:rPr lang="en-US" sz="4400" b="1" dirty="0" smtClean="0">
                <a:solidFill>
                  <a:srgbClr val="FF0000"/>
                </a:solidFill>
              </a:rPr>
              <a:t> 3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6" name="Picture 12" descr="D:\PICTURES\A___ẢNH\Hình động\to_gi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62400"/>
            <a:ext cx="4105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0" y="4344650"/>
            <a:ext cx="57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Cùng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490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00048" y="428604"/>
            <a:ext cx="1957374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 (7)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7454" y="500042"/>
            <a:ext cx="6786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7158" y="1660273"/>
            <a:ext cx="86439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a) 3 x 3 = …         3 x 5 = …         3 x 7 = …        3 x 10 = …</a:t>
            </a:r>
          </a:p>
          <a:p>
            <a:pPr marL="514350" indent="-514350"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3 x … = 12      </a:t>
            </a:r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x … = 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18       3 x … = 24      3 x … = 27</a:t>
            </a:r>
          </a:p>
          <a:p>
            <a:pPr marL="514350" indent="-514350"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b) 3 + … = 4         3 x … = 6         2 + … = 3        2 x … = 4</a:t>
            </a:r>
          </a:p>
          <a:p>
            <a:pPr marL="514350" indent="-514350"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3 + … = 3        3 x … = 3         2 + … = 2        2 x … = 2	</a:t>
            </a:r>
            <a:endParaRPr lang="en-US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85950" y="1691334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6182" y="1691334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57884" y="1691334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72462" y="1691334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5884" y="226283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57586" y="2214554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29256" y="226283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29552" y="226283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5884" y="278605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57554" y="278605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29288" y="278605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29552" y="278605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85852" y="333440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57554" y="333440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29288" y="3334408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29552" y="3357562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733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457200"/>
            <a:ext cx="2043098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 (7)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142984"/>
            <a:ext cx="5429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5 + 4 = ………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= ………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00298" y="482025"/>
            <a:ext cx="57673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6182" y="2629911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21 + 9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14744" y="1071546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1071546"/>
            <a:ext cx="857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+ 4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29058" y="1785926"/>
            <a:ext cx="857256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19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107390" y="1393017"/>
            <a:ext cx="285752" cy="928695"/>
          </a:xfrm>
          <a:prstGeom prst="lef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357290" y="2519329"/>
            <a:ext cx="5429288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a) 3 x 7 + 9 = …………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 = …………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57620" y="3357562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57290" y="3929066"/>
            <a:ext cx="5429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b) 3 x 8 – 6 = …………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= …………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57290" y="5357826"/>
            <a:ext cx="5429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c) 3 x 6 – 12 = …………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  = …………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57620" y="4058671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24 - 6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86182" y="4773051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57620" y="5487431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18 - 12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00496" y="6143644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023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3" grpId="0"/>
      <p:bldP spid="14" grpId="0"/>
      <p:bldP spid="15" grpId="0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5918" y="2071678"/>
            <a:ext cx="550747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HƯỚNG DẪN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 BỊ BÀI SAU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260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243</Words>
  <Application>Microsoft Office PowerPoint</Application>
  <PresentationFormat>On-screen Show (4:3)</PresentationFormat>
  <Paragraphs>58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Phan Danh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Dang Le Phan Danh</dc:creator>
  <cp:lastModifiedBy>Administrator</cp:lastModifiedBy>
  <cp:revision>61</cp:revision>
  <dcterms:created xsi:type="dcterms:W3CDTF">2015-10-26T02:24:19Z</dcterms:created>
  <dcterms:modified xsi:type="dcterms:W3CDTF">2017-01-19T06:28:32Z</dcterms:modified>
</cp:coreProperties>
</file>